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418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0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6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261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2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836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7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412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594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64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C6FB-EC02-4481-878E-65AC1CCBDCEB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F1393-3306-4F34-A7B2-0FB75E3C71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78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Organisation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0"/>
    </mc:Choice>
    <mc:Fallback>
      <p:transition spd="slow" advTm="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Organisational Tips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Keep a notebook handy to write down things you may need to remember</a:t>
            </a:r>
          </a:p>
          <a:p>
            <a:r>
              <a:rPr lang="en-GB" dirty="0" smtClean="0"/>
              <a:t>Create daily/weekly to do lists</a:t>
            </a:r>
          </a:p>
          <a:p>
            <a:r>
              <a:rPr lang="en-GB" dirty="0" smtClean="0"/>
              <a:t>Use a planner to note down what needs doing and when, appointments, work schedules </a:t>
            </a:r>
            <a:r>
              <a:rPr lang="en-GB" dirty="0" err="1" smtClean="0"/>
              <a:t>etc</a:t>
            </a:r>
            <a:endParaRPr lang="en-GB" dirty="0" smtClean="0"/>
          </a:p>
          <a:p>
            <a:r>
              <a:rPr lang="en-GB" dirty="0" smtClean="0"/>
              <a:t>Have a calendar on the wall and mark off important dates/appointments</a:t>
            </a:r>
          </a:p>
          <a:p>
            <a:r>
              <a:rPr lang="en-GB" dirty="0" smtClean="0"/>
              <a:t>Set reminders on your phone</a:t>
            </a:r>
          </a:p>
          <a:p>
            <a:r>
              <a:rPr lang="en-GB" dirty="0" smtClean="0"/>
              <a:t>Declutter</a:t>
            </a:r>
          </a:p>
          <a:p>
            <a:r>
              <a:rPr lang="en-GB" dirty="0" smtClean="0"/>
              <a:t>Know where everything is- have a place for everything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690259"/>
            <a:ext cx="2771800" cy="1959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845471"/>
            <a:ext cx="1292448" cy="2012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01" y="4725144"/>
            <a:ext cx="2517394" cy="1889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94330"/>
            <a:ext cx="1738621" cy="20636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51"/>
    </mc:Choice>
    <mc:Fallback>
      <p:transition spd="slow" advTm="83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Routine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It’s good to build a routine and stick to it as it helps you to remember things and plan your day</a:t>
            </a:r>
          </a:p>
          <a:p>
            <a:pPr marL="0" indent="0">
              <a:buNone/>
            </a:pPr>
            <a:r>
              <a:rPr lang="en-GB" dirty="0" smtClean="0"/>
              <a:t>Make time for breaks</a:t>
            </a:r>
          </a:p>
          <a:p>
            <a:pPr marL="0" indent="0">
              <a:buNone/>
            </a:pPr>
            <a:r>
              <a:rPr lang="en-GB" dirty="0" smtClean="0"/>
              <a:t>Before you go to bed, note down anything you think you’ll need to remember the following day </a:t>
            </a:r>
          </a:p>
          <a:p>
            <a:pPr marL="0" indent="0">
              <a:buNone/>
            </a:pPr>
            <a:r>
              <a:rPr lang="en-GB" dirty="0" smtClean="0"/>
              <a:t>Have things ready for the morning the night before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5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49"/>
    </mc:Choice>
    <mc:Fallback>
      <p:transition spd="slow" advTm="44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Managing Workload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Make deadlines for tasks</a:t>
            </a:r>
          </a:p>
          <a:p>
            <a:r>
              <a:rPr lang="en-GB" dirty="0" smtClean="0"/>
              <a:t>Don’t procrastinate- do things straight away</a:t>
            </a:r>
          </a:p>
          <a:p>
            <a:r>
              <a:rPr lang="en-GB" dirty="0" smtClean="0"/>
              <a:t>Prioritise- what needs to be done first</a:t>
            </a:r>
          </a:p>
          <a:p>
            <a:r>
              <a:rPr lang="en-GB" dirty="0" smtClean="0"/>
              <a:t>Ask someone for help if you need to</a:t>
            </a:r>
          </a:p>
          <a:p>
            <a:r>
              <a:rPr lang="en-GB" dirty="0" smtClean="0"/>
              <a:t>Have everything needed for the task ready and know where it is</a:t>
            </a:r>
          </a:p>
          <a:p>
            <a:r>
              <a:rPr lang="en-GB" dirty="0" smtClean="0"/>
              <a:t>Labels and sticky notes can be useful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7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37"/>
    </mc:Choice>
    <mc:Fallback>
      <p:transition spd="slow" advTm="8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Useful tools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Planners/diaries</a:t>
            </a:r>
          </a:p>
          <a:p>
            <a:r>
              <a:rPr lang="en-GB" dirty="0" smtClean="0"/>
              <a:t>Mobile phone- alarms, reminders, notes, calendars</a:t>
            </a:r>
          </a:p>
          <a:p>
            <a:r>
              <a:rPr lang="en-GB" dirty="0" smtClean="0"/>
              <a:t>Calendars</a:t>
            </a:r>
          </a:p>
          <a:p>
            <a:r>
              <a:rPr lang="en-GB" dirty="0" smtClean="0"/>
              <a:t>Project books</a:t>
            </a:r>
          </a:p>
          <a:p>
            <a:r>
              <a:rPr lang="en-GB" dirty="0" smtClean="0"/>
              <a:t>Files for important paperwork</a:t>
            </a:r>
          </a:p>
          <a:p>
            <a:r>
              <a:rPr lang="en-GB" dirty="0" smtClean="0"/>
              <a:t>Notebook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 smtClean="0"/>
              <a:t>To do list books</a:t>
            </a:r>
          </a:p>
          <a:p>
            <a:r>
              <a:rPr lang="en-GB" dirty="0" smtClean="0"/>
              <a:t>Boxes to put things in</a:t>
            </a:r>
          </a:p>
          <a:p>
            <a:r>
              <a:rPr lang="en-GB" dirty="0" smtClean="0"/>
              <a:t>Sticky notes</a:t>
            </a:r>
          </a:p>
          <a:p>
            <a:r>
              <a:rPr lang="en-GB" dirty="0" smtClean="0"/>
              <a:t>Desktop drawers to store small items</a:t>
            </a:r>
          </a:p>
          <a:p>
            <a:r>
              <a:rPr lang="en-GB" dirty="0" smtClean="0"/>
              <a:t>Notice boards</a:t>
            </a:r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9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699"/>
    </mc:Choice>
    <mc:Fallback>
      <p:transition spd="slow" advTm="8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202</Words>
  <Application>Microsoft Office PowerPoint</Application>
  <PresentationFormat>On-screen Show (4:3)</PresentationFormat>
  <Paragraphs>33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Organisation</vt:lpstr>
      <vt:lpstr>Organisational Tips</vt:lpstr>
      <vt:lpstr>Routine</vt:lpstr>
      <vt:lpstr>Managing Workload</vt:lpstr>
      <vt:lpstr>Useful tools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Organisation</dc:title>
  <dc:creator>Emma Leivesley</dc:creator>
  <cp:lastModifiedBy>Emma Leivesley</cp:lastModifiedBy>
  <cp:revision>5</cp:revision>
  <dcterms:created xsi:type="dcterms:W3CDTF">2021-04-19T09:18:55Z</dcterms:created>
  <dcterms:modified xsi:type="dcterms:W3CDTF">2021-04-19T09:52:05Z</dcterms:modified>
</cp:coreProperties>
</file>