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60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87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2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30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59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0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86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5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56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2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FCA6B-7E9F-4FB2-A90B-51024D954A63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A1E0A-2649-419B-ADC9-295EF6BFE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82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hyperlink" Target="https://www.additudemag.com/working-memory-deficit-weak-short-term-memory-symptoms-test-adult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Improving Memory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7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9"/>
    </mc:Choice>
    <mc:Fallback>
      <p:transition spd="slow" advTm="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Term vs Short Term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Long term:</a:t>
            </a:r>
          </a:p>
          <a:p>
            <a:r>
              <a:rPr lang="en-GB" dirty="0" smtClean="0"/>
              <a:t>Stores information for a long time or permanently</a:t>
            </a:r>
          </a:p>
          <a:p>
            <a:r>
              <a:rPr lang="en-GB" dirty="0" smtClean="0"/>
              <a:t>Limitless amount of storage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Short term:</a:t>
            </a:r>
          </a:p>
          <a:p>
            <a:r>
              <a:rPr lang="en-GB" dirty="0" smtClean="0"/>
              <a:t>Stores information for seconds/minutes without rehearsal</a:t>
            </a:r>
          </a:p>
          <a:p>
            <a:r>
              <a:rPr lang="en-GB" dirty="0" smtClean="0"/>
              <a:t>Between 4-7 items of information can be stored</a:t>
            </a:r>
          </a:p>
          <a:p>
            <a:r>
              <a:rPr lang="en-GB" dirty="0" smtClean="0"/>
              <a:t>If information is repeated it can be stored in the long-term memory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08"/>
    </mc:Choice>
    <mc:Fallback>
      <p:transition spd="slow" advTm="6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Memory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You use working memory every day to organise, plan, read, write, do mental arithmetic, follow a conversation, or follow multi-step instructions</a:t>
            </a:r>
          </a:p>
          <a:p>
            <a:r>
              <a:rPr lang="en-GB" dirty="0" smtClean="0"/>
              <a:t>It helps you stay focused on, and engaged with a task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2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45"/>
    </mc:Choice>
    <mc:Fallback>
      <p:transition spd="slow" advTm="3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Memory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How poor working memory can affect your daily life:</a:t>
            </a:r>
          </a:p>
          <a:p>
            <a:r>
              <a:rPr lang="en-GB" dirty="0" smtClean="0"/>
              <a:t>You consistently lose your keys, phone or wallet/purse</a:t>
            </a:r>
          </a:p>
          <a:p>
            <a:r>
              <a:rPr lang="en-GB" dirty="0" smtClean="0"/>
              <a:t>You want to join in a conversation, but, by the time the other person stops talking, you forget what you were going to say </a:t>
            </a:r>
          </a:p>
          <a:p>
            <a:r>
              <a:rPr lang="en-GB" dirty="0" smtClean="0"/>
              <a:t>You have trouble following a conversation because you forget what people just said</a:t>
            </a:r>
          </a:p>
          <a:p>
            <a:r>
              <a:rPr lang="en-GB" dirty="0" smtClean="0"/>
              <a:t>You get lost easily, even when you’ve just been given directions</a:t>
            </a:r>
          </a:p>
          <a:p>
            <a:r>
              <a:rPr lang="en-GB" dirty="0" smtClean="0"/>
              <a:t>You plan to do some work but you forget to bring needed items with you.</a:t>
            </a:r>
          </a:p>
          <a:p>
            <a:r>
              <a:rPr lang="en-GB" dirty="0" smtClean="0"/>
              <a:t>You have many unfinished projects because you become distracted and forget about the first project</a:t>
            </a:r>
          </a:p>
          <a:p>
            <a:r>
              <a:rPr lang="en-GB" dirty="0" smtClean="0"/>
              <a:t>You miss deadlines because of disorganisation and inability to finish projects</a:t>
            </a:r>
          </a:p>
          <a:p>
            <a:r>
              <a:rPr lang="en-GB" dirty="0" smtClean="0"/>
              <a:t>You have to reread a paragraph or sentence several times to retain the information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6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79"/>
    </mc:Choice>
    <mc:Fallback>
      <p:transition spd="slow" advTm="67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Working memory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Short-term memory</a:t>
            </a:r>
          </a:p>
          <a:p>
            <a:r>
              <a:rPr lang="en-GB" sz="2800" dirty="0" smtClean="0"/>
              <a:t>Information can be stored in “chunks”</a:t>
            </a:r>
          </a:p>
          <a:p>
            <a:r>
              <a:rPr lang="en-GB" sz="2800" dirty="0"/>
              <a:t>W</a:t>
            </a:r>
            <a:r>
              <a:rPr lang="en-GB" sz="2800" dirty="0" smtClean="0"/>
              <a:t>e can’t remember the 10 digits of a phone number, but if we put into 3 chunks we can: 01744 624 360</a:t>
            </a:r>
          </a:p>
          <a:p>
            <a:r>
              <a:rPr lang="en-GB" sz="2800" dirty="0" smtClean="0"/>
              <a:t>Group items in a shopping list: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378525"/>
              </p:ext>
            </p:extLst>
          </p:nvPr>
        </p:nvGraphicFramePr>
        <p:xfrm>
          <a:off x="395536" y="4077072"/>
          <a:ext cx="396043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146"/>
                <a:gridCol w="1320146"/>
                <a:gridCol w="132014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Aisle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Aisle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Aisle</a:t>
                      </a:r>
                      <a:r>
                        <a:rPr lang="en-GB" baseline="0" dirty="0" smtClean="0"/>
                        <a:t> 3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Mushrooms</a:t>
                      </a:r>
                    </a:p>
                    <a:p>
                      <a:r>
                        <a:rPr lang="en-GB" dirty="0" smtClean="0"/>
                        <a:t>Onions</a:t>
                      </a:r>
                    </a:p>
                    <a:p>
                      <a:r>
                        <a:rPr lang="en-GB" dirty="0" smtClean="0"/>
                        <a:t>Bananas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Cheese</a:t>
                      </a:r>
                    </a:p>
                    <a:p>
                      <a:r>
                        <a:rPr lang="en-GB" dirty="0" smtClean="0"/>
                        <a:t>Milk</a:t>
                      </a:r>
                    </a:p>
                    <a:p>
                      <a:r>
                        <a:rPr lang="en-GB" dirty="0" smtClean="0"/>
                        <a:t>Spread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Ham</a:t>
                      </a:r>
                    </a:p>
                    <a:p>
                      <a:r>
                        <a:rPr lang="en-GB" dirty="0" smtClean="0"/>
                        <a:t>Pizza</a:t>
                      </a:r>
                    </a:p>
                    <a:p>
                      <a:r>
                        <a:rPr lang="en-GB" dirty="0" smtClean="0"/>
                        <a:t>Pasta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19655"/>
              </p:ext>
            </p:extLst>
          </p:nvPr>
        </p:nvGraphicFramePr>
        <p:xfrm>
          <a:off x="4427984" y="4077072"/>
          <a:ext cx="430864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304"/>
                <a:gridCol w="1440160"/>
                <a:gridCol w="165618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Cold items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Frozen items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Breakfast Items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Milk</a:t>
                      </a:r>
                    </a:p>
                    <a:p>
                      <a:r>
                        <a:rPr lang="en-GB" dirty="0" smtClean="0"/>
                        <a:t>Cheese</a:t>
                      </a:r>
                    </a:p>
                    <a:p>
                      <a:r>
                        <a:rPr lang="en-GB" dirty="0" smtClean="0"/>
                        <a:t>Spread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Pizza</a:t>
                      </a:r>
                    </a:p>
                    <a:p>
                      <a:r>
                        <a:rPr lang="en-GB" dirty="0" smtClean="0"/>
                        <a:t>Chips</a:t>
                      </a:r>
                    </a:p>
                    <a:p>
                      <a:r>
                        <a:rPr lang="en-GB" dirty="0" smtClean="0"/>
                        <a:t>Nuggets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Bread</a:t>
                      </a:r>
                    </a:p>
                    <a:p>
                      <a:r>
                        <a:rPr lang="en-GB" dirty="0" smtClean="0"/>
                        <a:t>Eggs </a:t>
                      </a:r>
                    </a:p>
                    <a:p>
                      <a:r>
                        <a:rPr lang="en-GB" dirty="0" smtClean="0"/>
                        <a:t>Cereal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90"/>
    </mc:Choice>
    <mc:Fallback>
      <p:transition spd="slow" advTm="9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Mnemonics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Memory techniques</a:t>
            </a:r>
          </a:p>
          <a:p>
            <a:r>
              <a:rPr lang="en-GB" dirty="0" err="1" smtClean="0"/>
              <a:t>Eg</a:t>
            </a:r>
            <a:r>
              <a:rPr lang="en-GB" dirty="0" smtClean="0"/>
              <a:t>- Colours of the rainbow: </a:t>
            </a:r>
            <a:r>
              <a:rPr lang="en-GB" dirty="0" smtClean="0">
                <a:solidFill>
                  <a:srgbClr val="FF0000"/>
                </a:solidFill>
              </a:rPr>
              <a:t>Richard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C000"/>
                </a:solidFill>
              </a:rPr>
              <a:t>Of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FF00"/>
                </a:solidFill>
              </a:rPr>
              <a:t>York </a:t>
            </a:r>
            <a:r>
              <a:rPr lang="en-GB" dirty="0" smtClean="0">
                <a:solidFill>
                  <a:srgbClr val="00B050"/>
                </a:solidFill>
              </a:rPr>
              <a:t>Gave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F0"/>
                </a:solidFill>
              </a:rPr>
              <a:t>Battle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GB" dirty="0" smtClean="0">
                <a:solidFill>
                  <a:srgbClr val="7030A0"/>
                </a:solidFill>
              </a:rPr>
              <a:t>Vain</a:t>
            </a:r>
          </a:p>
          <a:p>
            <a:r>
              <a:rPr lang="en-GB" dirty="0" smtClean="0"/>
              <a:t>Can you think of any more?</a:t>
            </a:r>
          </a:p>
          <a:p>
            <a:r>
              <a:rPr lang="en-GB" dirty="0" smtClean="0"/>
              <a:t>30 days hath September, April, June and November- All the rest have 31, except February that has 28</a:t>
            </a:r>
          </a:p>
          <a:p>
            <a:r>
              <a:rPr lang="en-GB" dirty="0" smtClean="0"/>
              <a:t>North East South West- Never Eat Shredded Wheat</a:t>
            </a:r>
          </a:p>
          <a:p>
            <a:r>
              <a:rPr lang="en-GB" dirty="0" smtClean="0"/>
              <a:t>Notes on a stave: Every Good Boy Deserves Football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0"/>
    </mc:Choice>
    <mc:Fallback>
      <p:transition spd="slow" advTm="4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improve Working Memory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See if you have any problems with working memory by going to </a:t>
            </a:r>
            <a:r>
              <a:rPr lang="en-GB" dirty="0"/>
              <a:t> </a:t>
            </a:r>
            <a:r>
              <a:rPr lang="en-GB" u="sng" dirty="0">
                <a:hlinkClick r:id="rId4"/>
              </a:rPr>
              <a:t>https://www.additudemag.com/working-memory-deficit-weak-short-term-memory-symptoms-test-adults/</a:t>
            </a:r>
            <a:endParaRPr lang="en-GB" dirty="0" smtClean="0"/>
          </a:p>
          <a:p>
            <a:r>
              <a:rPr lang="en-GB" dirty="0" smtClean="0"/>
              <a:t>Challenge yourself to remember a list of words and use chunking to categorise groups of words together</a:t>
            </a:r>
          </a:p>
          <a:p>
            <a:r>
              <a:rPr lang="en-GB" dirty="0" smtClean="0"/>
              <a:t>Each chunk can contain 2-6 items so you can remember roughly between 8-42 items</a:t>
            </a:r>
          </a:p>
          <a:p>
            <a:r>
              <a:rPr lang="en-GB" dirty="0" smtClean="0"/>
              <a:t>Try remembering something by making up a mnemonic or using one that already exists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4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46"/>
    </mc:Choice>
    <mc:Fallback>
      <p:transition spd="slow" advTm="4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422</Words>
  <Application>Microsoft Office PowerPoint</Application>
  <PresentationFormat>On-screen Show (4:3)</PresentationFormat>
  <Paragraphs>63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Improving Memory</vt:lpstr>
      <vt:lpstr>Long Term vs Short Term</vt:lpstr>
      <vt:lpstr>Working Memory</vt:lpstr>
      <vt:lpstr>Working Memory</vt:lpstr>
      <vt:lpstr>Working memory</vt:lpstr>
      <vt:lpstr>Mnemonics</vt:lpstr>
      <vt:lpstr>How to improve Working Memory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Memory</dc:title>
  <dc:creator>Emma Leivesley</dc:creator>
  <cp:lastModifiedBy>Emma Leivesley</cp:lastModifiedBy>
  <cp:revision>11</cp:revision>
  <dcterms:created xsi:type="dcterms:W3CDTF">2021-04-14T10:41:51Z</dcterms:created>
  <dcterms:modified xsi:type="dcterms:W3CDTF">2021-04-19T10:01:48Z</dcterms:modified>
</cp:coreProperties>
</file>