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59" r:id="rId5"/>
    <p:sldId id="262" r:id="rId6"/>
    <p:sldId id="263" r:id="rId7"/>
    <p:sldId id="264" r:id="rId8"/>
    <p:sldId id="265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99" autoAdjust="0"/>
    <p:restoredTop sz="94660"/>
  </p:normalViewPr>
  <p:slideViewPr>
    <p:cSldViewPr>
      <p:cViewPr varScale="1">
        <p:scale>
          <a:sx n="112" d="100"/>
          <a:sy n="112" d="100"/>
        </p:scale>
        <p:origin x="-158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0" d="100"/>
        <a:sy n="1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180B95-8B91-4A4F-A817-E7244D1D82BD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B5A8814-3A91-4B08-A7FE-1D3146864DF2}">
      <dgm:prSet phldrT="[Text]"/>
      <dgm:spPr/>
      <dgm:t>
        <a:bodyPr/>
        <a:lstStyle/>
        <a:p>
          <a:r>
            <a:rPr lang="en-GB" dirty="0" smtClean="0"/>
            <a:t>Define the problem</a:t>
          </a:r>
          <a:endParaRPr lang="en-GB" dirty="0"/>
        </a:p>
      </dgm:t>
    </dgm:pt>
    <dgm:pt modelId="{24171572-BD1A-42FB-B4FB-0F761B57479C}" type="parTrans" cxnId="{E006B1BD-A5FA-4D90-8C72-353FA5586F83}">
      <dgm:prSet/>
      <dgm:spPr/>
      <dgm:t>
        <a:bodyPr/>
        <a:lstStyle/>
        <a:p>
          <a:endParaRPr lang="en-GB"/>
        </a:p>
      </dgm:t>
    </dgm:pt>
    <dgm:pt modelId="{E113BDF3-D787-4C02-9D30-392C62B2B5E7}" type="sibTrans" cxnId="{E006B1BD-A5FA-4D90-8C72-353FA5586F83}">
      <dgm:prSet/>
      <dgm:spPr/>
      <dgm:t>
        <a:bodyPr/>
        <a:lstStyle/>
        <a:p>
          <a:endParaRPr lang="en-GB"/>
        </a:p>
      </dgm:t>
    </dgm:pt>
    <dgm:pt modelId="{B4D2C804-7EF8-4130-A81B-5AA9A4EE28CE}">
      <dgm:prSet phldrT="[Text]"/>
      <dgm:spPr/>
      <dgm:t>
        <a:bodyPr/>
        <a:lstStyle/>
        <a:p>
          <a:r>
            <a:rPr lang="en-GB" dirty="0" smtClean="0"/>
            <a:t>Generate alternatives</a:t>
          </a:r>
          <a:endParaRPr lang="en-GB" dirty="0"/>
        </a:p>
      </dgm:t>
    </dgm:pt>
    <dgm:pt modelId="{8E9747B7-C15B-4DE1-82FB-791F06291620}" type="parTrans" cxnId="{11127A14-7C01-4263-BA8C-4EE308C21692}">
      <dgm:prSet/>
      <dgm:spPr/>
      <dgm:t>
        <a:bodyPr/>
        <a:lstStyle/>
        <a:p>
          <a:endParaRPr lang="en-GB"/>
        </a:p>
      </dgm:t>
    </dgm:pt>
    <dgm:pt modelId="{3290113D-95FF-464B-91A4-D94A94669CBA}" type="sibTrans" cxnId="{11127A14-7C01-4263-BA8C-4EE308C21692}">
      <dgm:prSet/>
      <dgm:spPr/>
      <dgm:t>
        <a:bodyPr/>
        <a:lstStyle/>
        <a:p>
          <a:endParaRPr lang="en-GB"/>
        </a:p>
      </dgm:t>
    </dgm:pt>
    <dgm:pt modelId="{A0DB5319-0A64-4FDB-8876-83058B3ABF7B}">
      <dgm:prSet phldrT="[Text]"/>
      <dgm:spPr/>
      <dgm:t>
        <a:bodyPr/>
        <a:lstStyle/>
        <a:p>
          <a:r>
            <a:rPr lang="en-GB" dirty="0" smtClean="0"/>
            <a:t>Evaluate and select alternatives</a:t>
          </a:r>
          <a:endParaRPr lang="en-GB" dirty="0"/>
        </a:p>
      </dgm:t>
    </dgm:pt>
    <dgm:pt modelId="{51D7C19F-34C2-4A0A-A570-30BF639BD802}" type="parTrans" cxnId="{2EFF14E1-F4C3-4BD2-82A6-3CE8E978C0F8}">
      <dgm:prSet/>
      <dgm:spPr/>
      <dgm:t>
        <a:bodyPr/>
        <a:lstStyle/>
        <a:p>
          <a:endParaRPr lang="en-GB"/>
        </a:p>
      </dgm:t>
    </dgm:pt>
    <dgm:pt modelId="{7ACD744E-4B38-4546-84D5-93ED11EE68D3}" type="sibTrans" cxnId="{2EFF14E1-F4C3-4BD2-82A6-3CE8E978C0F8}">
      <dgm:prSet/>
      <dgm:spPr/>
      <dgm:t>
        <a:bodyPr/>
        <a:lstStyle/>
        <a:p>
          <a:endParaRPr lang="en-GB"/>
        </a:p>
      </dgm:t>
    </dgm:pt>
    <dgm:pt modelId="{548DAB05-149D-46E2-878A-8A25B5A55BCB}">
      <dgm:prSet phldrT="[Text]"/>
      <dgm:spPr/>
      <dgm:t>
        <a:bodyPr/>
        <a:lstStyle/>
        <a:p>
          <a:r>
            <a:rPr lang="en-GB" dirty="0" smtClean="0"/>
            <a:t>Implement the solution</a:t>
          </a:r>
          <a:endParaRPr lang="en-GB" dirty="0"/>
        </a:p>
      </dgm:t>
    </dgm:pt>
    <dgm:pt modelId="{FF67CE58-45B6-4A76-83C6-B73A15B271DB}" type="parTrans" cxnId="{2DDB63DB-FE61-492A-B073-DD333DD1A853}">
      <dgm:prSet/>
      <dgm:spPr/>
      <dgm:t>
        <a:bodyPr/>
        <a:lstStyle/>
        <a:p>
          <a:endParaRPr lang="en-GB"/>
        </a:p>
      </dgm:t>
    </dgm:pt>
    <dgm:pt modelId="{F6C91507-1AFF-463D-A20E-8E9A1B89BF3E}" type="sibTrans" cxnId="{2DDB63DB-FE61-492A-B073-DD333DD1A853}">
      <dgm:prSet/>
      <dgm:spPr/>
      <dgm:t>
        <a:bodyPr/>
        <a:lstStyle/>
        <a:p>
          <a:endParaRPr lang="en-GB"/>
        </a:p>
      </dgm:t>
    </dgm:pt>
    <dgm:pt modelId="{C0F4C335-3C68-4152-9334-76FC23D09138}">
      <dgm:prSet phldrT="[Text]"/>
      <dgm:spPr/>
      <dgm:t>
        <a:bodyPr/>
        <a:lstStyle/>
        <a:p>
          <a:r>
            <a:rPr lang="en-GB" dirty="0" smtClean="0"/>
            <a:t>Evaluate the solution</a:t>
          </a:r>
          <a:endParaRPr lang="en-GB" dirty="0"/>
        </a:p>
      </dgm:t>
    </dgm:pt>
    <dgm:pt modelId="{E2046C97-5F67-49D5-B24F-9E7F1C7CFDD5}" type="parTrans" cxnId="{341F8A16-7FD9-4842-AC7D-627AE455671E}">
      <dgm:prSet/>
      <dgm:spPr/>
      <dgm:t>
        <a:bodyPr/>
        <a:lstStyle/>
        <a:p>
          <a:endParaRPr lang="en-GB"/>
        </a:p>
      </dgm:t>
    </dgm:pt>
    <dgm:pt modelId="{5D33D39C-A355-4E77-9B1F-5CD449B41913}" type="sibTrans" cxnId="{341F8A16-7FD9-4842-AC7D-627AE455671E}">
      <dgm:prSet/>
      <dgm:spPr/>
      <dgm:t>
        <a:bodyPr/>
        <a:lstStyle/>
        <a:p>
          <a:endParaRPr lang="en-GB"/>
        </a:p>
      </dgm:t>
    </dgm:pt>
    <dgm:pt modelId="{F6DC44A3-F897-489D-AEC2-DC67F833D8D6}" type="pres">
      <dgm:prSet presAssocID="{9F180B95-8B91-4A4F-A817-E7244D1D82B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250FC45-777D-4541-BA26-EF8EB203A29B}" type="pres">
      <dgm:prSet presAssocID="{9F180B95-8B91-4A4F-A817-E7244D1D82BD}" presName="cycle" presStyleCnt="0"/>
      <dgm:spPr/>
    </dgm:pt>
    <dgm:pt modelId="{2847E50C-771F-41FA-96C9-D7C49124D5B0}" type="pres">
      <dgm:prSet presAssocID="{3B5A8814-3A91-4B08-A7FE-1D3146864DF2}" presName="nodeFirs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09164C4-7915-4C72-82F6-1A0AF0528F7E}" type="pres">
      <dgm:prSet presAssocID="{E113BDF3-D787-4C02-9D30-392C62B2B5E7}" presName="sibTransFirstNode" presStyleLbl="bgShp" presStyleIdx="0" presStyleCnt="1"/>
      <dgm:spPr/>
      <dgm:t>
        <a:bodyPr/>
        <a:lstStyle/>
        <a:p>
          <a:endParaRPr lang="en-GB"/>
        </a:p>
      </dgm:t>
    </dgm:pt>
    <dgm:pt modelId="{3709EC99-6BE0-43A1-B335-01DCB78DBD27}" type="pres">
      <dgm:prSet presAssocID="{B4D2C804-7EF8-4130-A81B-5AA9A4EE28CE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53FC71F-34D0-4ED3-856A-8B039D006EB7}" type="pres">
      <dgm:prSet presAssocID="{A0DB5319-0A64-4FDB-8876-83058B3ABF7B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E905D72-554D-4A38-B6D5-35CE465C131D}" type="pres">
      <dgm:prSet presAssocID="{548DAB05-149D-46E2-878A-8A25B5A55BCB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9F3077E-F148-4A6D-8A73-017D149401E9}" type="pres">
      <dgm:prSet presAssocID="{C0F4C335-3C68-4152-9334-76FC23D09138}" presName="nodeFollowingNodes" presStyleLbl="node1" presStyleIdx="4" presStyleCnt="5" custRadScaleRad="100052" custRadScaleInc="1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006B1BD-A5FA-4D90-8C72-353FA5586F83}" srcId="{9F180B95-8B91-4A4F-A817-E7244D1D82BD}" destId="{3B5A8814-3A91-4B08-A7FE-1D3146864DF2}" srcOrd="0" destOrd="0" parTransId="{24171572-BD1A-42FB-B4FB-0F761B57479C}" sibTransId="{E113BDF3-D787-4C02-9D30-392C62B2B5E7}"/>
    <dgm:cxn modelId="{A9DD3B74-4439-4D1A-B235-92553C397F22}" type="presOf" srcId="{548DAB05-149D-46E2-878A-8A25B5A55BCB}" destId="{4E905D72-554D-4A38-B6D5-35CE465C131D}" srcOrd="0" destOrd="0" presId="urn:microsoft.com/office/officeart/2005/8/layout/cycle3"/>
    <dgm:cxn modelId="{2E86C2BB-41B9-4E22-83A5-8E94F6BF669B}" type="presOf" srcId="{B4D2C804-7EF8-4130-A81B-5AA9A4EE28CE}" destId="{3709EC99-6BE0-43A1-B335-01DCB78DBD27}" srcOrd="0" destOrd="0" presId="urn:microsoft.com/office/officeart/2005/8/layout/cycle3"/>
    <dgm:cxn modelId="{341F8A16-7FD9-4842-AC7D-627AE455671E}" srcId="{9F180B95-8B91-4A4F-A817-E7244D1D82BD}" destId="{C0F4C335-3C68-4152-9334-76FC23D09138}" srcOrd="4" destOrd="0" parTransId="{E2046C97-5F67-49D5-B24F-9E7F1C7CFDD5}" sibTransId="{5D33D39C-A355-4E77-9B1F-5CD449B41913}"/>
    <dgm:cxn modelId="{11127A14-7C01-4263-BA8C-4EE308C21692}" srcId="{9F180B95-8B91-4A4F-A817-E7244D1D82BD}" destId="{B4D2C804-7EF8-4130-A81B-5AA9A4EE28CE}" srcOrd="1" destOrd="0" parTransId="{8E9747B7-C15B-4DE1-82FB-791F06291620}" sibTransId="{3290113D-95FF-464B-91A4-D94A94669CBA}"/>
    <dgm:cxn modelId="{2EFF14E1-F4C3-4BD2-82A6-3CE8E978C0F8}" srcId="{9F180B95-8B91-4A4F-A817-E7244D1D82BD}" destId="{A0DB5319-0A64-4FDB-8876-83058B3ABF7B}" srcOrd="2" destOrd="0" parTransId="{51D7C19F-34C2-4A0A-A570-30BF639BD802}" sibTransId="{7ACD744E-4B38-4546-84D5-93ED11EE68D3}"/>
    <dgm:cxn modelId="{2DDB63DB-FE61-492A-B073-DD333DD1A853}" srcId="{9F180B95-8B91-4A4F-A817-E7244D1D82BD}" destId="{548DAB05-149D-46E2-878A-8A25B5A55BCB}" srcOrd="3" destOrd="0" parTransId="{FF67CE58-45B6-4A76-83C6-B73A15B271DB}" sibTransId="{F6C91507-1AFF-463D-A20E-8E9A1B89BF3E}"/>
    <dgm:cxn modelId="{FB6E0868-4168-427A-8C59-D3837E2E3AE7}" type="presOf" srcId="{C0F4C335-3C68-4152-9334-76FC23D09138}" destId="{89F3077E-F148-4A6D-8A73-017D149401E9}" srcOrd="0" destOrd="0" presId="urn:microsoft.com/office/officeart/2005/8/layout/cycle3"/>
    <dgm:cxn modelId="{D06BD562-5496-442D-8F19-5C1A50ED13D1}" type="presOf" srcId="{9F180B95-8B91-4A4F-A817-E7244D1D82BD}" destId="{F6DC44A3-F897-489D-AEC2-DC67F833D8D6}" srcOrd="0" destOrd="0" presId="urn:microsoft.com/office/officeart/2005/8/layout/cycle3"/>
    <dgm:cxn modelId="{6A72B914-FEE5-43EA-89C6-4B2F8337E8F0}" type="presOf" srcId="{A0DB5319-0A64-4FDB-8876-83058B3ABF7B}" destId="{253FC71F-34D0-4ED3-856A-8B039D006EB7}" srcOrd="0" destOrd="0" presId="urn:microsoft.com/office/officeart/2005/8/layout/cycle3"/>
    <dgm:cxn modelId="{B77131F0-6031-4C47-8DC7-B09214ED7CA5}" type="presOf" srcId="{E113BDF3-D787-4C02-9D30-392C62B2B5E7}" destId="{E09164C4-7915-4C72-82F6-1A0AF0528F7E}" srcOrd="0" destOrd="0" presId="urn:microsoft.com/office/officeart/2005/8/layout/cycle3"/>
    <dgm:cxn modelId="{F08F6703-72D9-4129-B3B4-2222BB2BD36F}" type="presOf" srcId="{3B5A8814-3A91-4B08-A7FE-1D3146864DF2}" destId="{2847E50C-771F-41FA-96C9-D7C49124D5B0}" srcOrd="0" destOrd="0" presId="urn:microsoft.com/office/officeart/2005/8/layout/cycle3"/>
    <dgm:cxn modelId="{0B91496E-BE74-4648-87D4-EE63B1C4EA7C}" type="presParOf" srcId="{F6DC44A3-F897-489D-AEC2-DC67F833D8D6}" destId="{C250FC45-777D-4541-BA26-EF8EB203A29B}" srcOrd="0" destOrd="0" presId="urn:microsoft.com/office/officeart/2005/8/layout/cycle3"/>
    <dgm:cxn modelId="{ACCA139B-211C-4B0C-9BD2-2B0805300549}" type="presParOf" srcId="{C250FC45-777D-4541-BA26-EF8EB203A29B}" destId="{2847E50C-771F-41FA-96C9-D7C49124D5B0}" srcOrd="0" destOrd="0" presId="urn:microsoft.com/office/officeart/2005/8/layout/cycle3"/>
    <dgm:cxn modelId="{DC56DFB7-1DD3-40C5-A742-C77D05DD608E}" type="presParOf" srcId="{C250FC45-777D-4541-BA26-EF8EB203A29B}" destId="{E09164C4-7915-4C72-82F6-1A0AF0528F7E}" srcOrd="1" destOrd="0" presId="urn:microsoft.com/office/officeart/2005/8/layout/cycle3"/>
    <dgm:cxn modelId="{9E4AD789-1DAD-4E7E-93E2-03558444B5AD}" type="presParOf" srcId="{C250FC45-777D-4541-BA26-EF8EB203A29B}" destId="{3709EC99-6BE0-43A1-B335-01DCB78DBD27}" srcOrd="2" destOrd="0" presId="urn:microsoft.com/office/officeart/2005/8/layout/cycle3"/>
    <dgm:cxn modelId="{4FCE1644-2C4F-49A7-9AEA-F65B082E35C1}" type="presParOf" srcId="{C250FC45-777D-4541-BA26-EF8EB203A29B}" destId="{253FC71F-34D0-4ED3-856A-8B039D006EB7}" srcOrd="3" destOrd="0" presId="urn:microsoft.com/office/officeart/2005/8/layout/cycle3"/>
    <dgm:cxn modelId="{27822DDA-4143-4234-823D-5FD75901D52C}" type="presParOf" srcId="{C250FC45-777D-4541-BA26-EF8EB203A29B}" destId="{4E905D72-554D-4A38-B6D5-35CE465C131D}" srcOrd="4" destOrd="0" presId="urn:microsoft.com/office/officeart/2005/8/layout/cycle3"/>
    <dgm:cxn modelId="{AF5AE435-22D5-4D88-835F-15EEEDF0A9F5}" type="presParOf" srcId="{C250FC45-777D-4541-BA26-EF8EB203A29B}" destId="{89F3077E-F148-4A6D-8A73-017D149401E9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9164C4-7915-4C72-82F6-1A0AF0528F7E}">
      <dsp:nvSpPr>
        <dsp:cNvPr id="0" name=""/>
        <dsp:cNvSpPr/>
      </dsp:nvSpPr>
      <dsp:spPr>
        <a:xfrm>
          <a:off x="1867779" y="-27638"/>
          <a:ext cx="4494040" cy="4494040"/>
        </a:xfrm>
        <a:prstGeom prst="circularArrow">
          <a:avLst>
            <a:gd name="adj1" fmla="val 5544"/>
            <a:gd name="adj2" fmla="val 330680"/>
            <a:gd name="adj3" fmla="val 13765712"/>
            <a:gd name="adj4" fmla="val 17392183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47E50C-771F-41FA-96C9-D7C49124D5B0}">
      <dsp:nvSpPr>
        <dsp:cNvPr id="0" name=""/>
        <dsp:cNvSpPr/>
      </dsp:nvSpPr>
      <dsp:spPr>
        <a:xfrm>
          <a:off x="3057971" y="1135"/>
          <a:ext cx="2113657" cy="1056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Define the problem</a:t>
          </a:r>
          <a:endParaRPr lang="en-GB" sz="1900" kern="1200" dirty="0"/>
        </a:p>
      </dsp:txBody>
      <dsp:txXfrm>
        <a:off x="3109561" y="52725"/>
        <a:ext cx="2010477" cy="953648"/>
      </dsp:txXfrm>
    </dsp:sp>
    <dsp:sp modelId="{3709EC99-6BE0-43A1-B335-01DCB78DBD27}">
      <dsp:nvSpPr>
        <dsp:cNvPr id="0" name=""/>
        <dsp:cNvSpPr/>
      </dsp:nvSpPr>
      <dsp:spPr>
        <a:xfrm>
          <a:off x="4880609" y="1325359"/>
          <a:ext cx="2113657" cy="1056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Generate alternatives</a:t>
          </a:r>
          <a:endParaRPr lang="en-GB" sz="1900" kern="1200" dirty="0"/>
        </a:p>
      </dsp:txBody>
      <dsp:txXfrm>
        <a:off x="4932199" y="1376949"/>
        <a:ext cx="2010477" cy="953648"/>
      </dsp:txXfrm>
    </dsp:sp>
    <dsp:sp modelId="{253FC71F-34D0-4ED3-856A-8B039D006EB7}">
      <dsp:nvSpPr>
        <dsp:cNvPr id="0" name=""/>
        <dsp:cNvSpPr/>
      </dsp:nvSpPr>
      <dsp:spPr>
        <a:xfrm>
          <a:off x="4184423" y="3467999"/>
          <a:ext cx="2113657" cy="1056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Evaluate and select alternatives</a:t>
          </a:r>
          <a:endParaRPr lang="en-GB" sz="1900" kern="1200" dirty="0"/>
        </a:p>
      </dsp:txBody>
      <dsp:txXfrm>
        <a:off x="4236013" y="3519589"/>
        <a:ext cx="2010477" cy="953648"/>
      </dsp:txXfrm>
    </dsp:sp>
    <dsp:sp modelId="{4E905D72-554D-4A38-B6D5-35CE465C131D}">
      <dsp:nvSpPr>
        <dsp:cNvPr id="0" name=""/>
        <dsp:cNvSpPr/>
      </dsp:nvSpPr>
      <dsp:spPr>
        <a:xfrm>
          <a:off x="1931519" y="3467999"/>
          <a:ext cx="2113657" cy="1056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Implement the solution</a:t>
          </a:r>
          <a:endParaRPr lang="en-GB" sz="1900" kern="1200" dirty="0"/>
        </a:p>
      </dsp:txBody>
      <dsp:txXfrm>
        <a:off x="1983109" y="3519589"/>
        <a:ext cx="2010477" cy="953648"/>
      </dsp:txXfrm>
    </dsp:sp>
    <dsp:sp modelId="{89F3077E-F148-4A6D-8A73-017D149401E9}">
      <dsp:nvSpPr>
        <dsp:cNvPr id="0" name=""/>
        <dsp:cNvSpPr/>
      </dsp:nvSpPr>
      <dsp:spPr>
        <a:xfrm>
          <a:off x="1234484" y="1324745"/>
          <a:ext cx="2113657" cy="1056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900" kern="1200" dirty="0" smtClean="0"/>
            <a:t>Evaluate the solution</a:t>
          </a:r>
          <a:endParaRPr lang="en-GB" sz="1900" kern="1200" dirty="0"/>
        </a:p>
      </dsp:txBody>
      <dsp:txXfrm>
        <a:off x="1286074" y="1376335"/>
        <a:ext cx="2010477" cy="9536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D553-AFBE-4A34-84B8-1C77D4A2CA55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855FD-F754-43CB-8147-2685FA317B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913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D553-AFBE-4A34-84B8-1C77D4A2CA55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855FD-F754-43CB-8147-2685FA317B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64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D553-AFBE-4A34-84B8-1C77D4A2CA55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855FD-F754-43CB-8147-2685FA317B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934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D553-AFBE-4A34-84B8-1C77D4A2CA55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855FD-F754-43CB-8147-2685FA317B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413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D553-AFBE-4A34-84B8-1C77D4A2CA55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855FD-F754-43CB-8147-2685FA317B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950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D553-AFBE-4A34-84B8-1C77D4A2CA55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855FD-F754-43CB-8147-2685FA317B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7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D553-AFBE-4A34-84B8-1C77D4A2CA55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855FD-F754-43CB-8147-2685FA317B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114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D553-AFBE-4A34-84B8-1C77D4A2CA55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855FD-F754-43CB-8147-2685FA317B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379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D553-AFBE-4A34-84B8-1C77D4A2CA55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855FD-F754-43CB-8147-2685FA317B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630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D553-AFBE-4A34-84B8-1C77D4A2CA55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855FD-F754-43CB-8147-2685FA317B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118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9D553-AFBE-4A34-84B8-1C77D4A2CA55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855FD-F754-43CB-8147-2685FA317B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329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9D553-AFBE-4A34-84B8-1C77D4A2CA55}" type="datetimeFigureOut">
              <a:rPr lang="en-GB" smtClean="0"/>
              <a:t>19/04/2021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855FD-F754-43CB-8147-2685FA317B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825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Problem Solving for Impulsivity/Hyperactivity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58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73"/>
    </mc:Choice>
    <mc:Fallback>
      <p:transition spd="slow" advTm="17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Problem Solving Cycle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37821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475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25"/>
    </mc:Choice>
    <mc:Fallback>
      <p:transition spd="slow" advTm="38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1. Define the Problem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 smtClean="0"/>
              <a:t>Identify any problems you may have at home, work, college etc. This could include:</a:t>
            </a:r>
          </a:p>
          <a:p>
            <a:r>
              <a:rPr lang="en-GB" dirty="0" smtClean="0"/>
              <a:t>Fidgeting/restlessness</a:t>
            </a:r>
          </a:p>
          <a:p>
            <a:r>
              <a:rPr lang="en-GB" dirty="0" smtClean="0"/>
              <a:t>Getting up when you are expected to remain seated</a:t>
            </a:r>
          </a:p>
          <a:p>
            <a:r>
              <a:rPr lang="en-GB" dirty="0" smtClean="0"/>
              <a:t>Doing things without thinking things through or without considering consequences</a:t>
            </a:r>
          </a:p>
          <a:p>
            <a:r>
              <a:rPr lang="en-GB" dirty="0" smtClean="0"/>
              <a:t>Problems with frustration</a:t>
            </a:r>
          </a:p>
          <a:p>
            <a:r>
              <a:rPr lang="en-GB" dirty="0" smtClean="0"/>
              <a:t>Not being able to wait for something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962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704"/>
    </mc:Choice>
    <mc:Fallback>
      <p:transition spd="slow" advTm="44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2. Generate Alternatives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0337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 smtClean="0"/>
              <a:t>Think of what could be done instead, for example:</a:t>
            </a:r>
          </a:p>
          <a:p>
            <a:r>
              <a:rPr lang="en-GB" dirty="0" smtClean="0"/>
              <a:t>For fidgeting/restlessness, consider using a wobble chair or wobble cushion or a standing desk</a:t>
            </a:r>
          </a:p>
          <a:p>
            <a:r>
              <a:rPr lang="en-GB" dirty="0" smtClean="0"/>
              <a:t>You could use a focus aid such as a stress ball or </a:t>
            </a:r>
            <a:r>
              <a:rPr lang="en-GB" dirty="0" err="1" smtClean="0"/>
              <a:t>koosh</a:t>
            </a:r>
            <a:r>
              <a:rPr lang="en-GB" dirty="0" smtClean="0"/>
              <a:t> ball</a:t>
            </a:r>
          </a:p>
          <a:p>
            <a:r>
              <a:rPr lang="en-GB" dirty="0" smtClean="0"/>
              <a:t>You could set intervals where you can take a short break or walk around a bit</a:t>
            </a:r>
          </a:p>
          <a:p>
            <a:r>
              <a:rPr lang="en-GB" dirty="0" smtClean="0"/>
              <a:t>You could try breathing techniques</a:t>
            </a:r>
          </a:p>
          <a:p>
            <a:pPr marL="0" indent="0">
              <a:buNone/>
            </a:pPr>
            <a:r>
              <a:rPr lang="en-GB" dirty="0" smtClean="0"/>
              <a:t>You could use a mind map or write all your ideas down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8"/>
          <a:stretch/>
        </p:blipFill>
        <p:spPr>
          <a:xfrm>
            <a:off x="0" y="4634578"/>
            <a:ext cx="2627784" cy="2223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503576"/>
            <a:ext cx="2204864" cy="22048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305" y="4518248"/>
            <a:ext cx="2339752" cy="233975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29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367"/>
    </mc:Choice>
    <mc:Fallback>
      <p:transition spd="slow" advTm="62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3. Evaluate and Select Alternatives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Is it realistic?</a:t>
            </a:r>
          </a:p>
          <a:p>
            <a:r>
              <a:rPr lang="en-GB" dirty="0" smtClean="0"/>
              <a:t>Do I have the resources to do this?</a:t>
            </a:r>
          </a:p>
          <a:p>
            <a:r>
              <a:rPr lang="en-GB" dirty="0" smtClean="0"/>
              <a:t>What do I know about or not know about? Do I need to learn more?</a:t>
            </a:r>
          </a:p>
          <a:p>
            <a:r>
              <a:rPr lang="en-GB" dirty="0" smtClean="0"/>
              <a:t>Have I explored everything?</a:t>
            </a:r>
          </a:p>
          <a:p>
            <a:r>
              <a:rPr lang="en-GB" dirty="0" smtClean="0"/>
              <a:t>Which seems most doable? </a:t>
            </a:r>
          </a:p>
          <a:p>
            <a:r>
              <a:rPr lang="en-GB" dirty="0" smtClean="0"/>
              <a:t>Remember that you can gradually build up to doing things</a:t>
            </a:r>
          </a:p>
          <a:p>
            <a:r>
              <a:rPr lang="en-GB" dirty="0" smtClean="0"/>
              <a:t>Is one solution sufficient or do I need to use more than one?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65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244"/>
    </mc:Choice>
    <mc:Fallback>
      <p:transition spd="slow" advTm="67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4. Implement the Solutions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Try it out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077122"/>
            <a:ext cx="7092280" cy="465898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1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63"/>
    </mc:Choice>
    <mc:Fallback>
      <p:transition spd="slow" advTm="12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5. Evaluate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Did the solution work?</a:t>
            </a:r>
          </a:p>
          <a:p>
            <a:r>
              <a:rPr lang="en-GB" dirty="0" smtClean="0"/>
              <a:t>Has the problem been solved? If no, go through the cycle again</a:t>
            </a:r>
          </a:p>
          <a:p>
            <a:r>
              <a:rPr lang="en-GB" dirty="0" smtClean="0"/>
              <a:t>Have any other problems become apparent? If yes, go through the cycle again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293096"/>
            <a:ext cx="4897388" cy="244869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60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39"/>
    </mc:Choice>
    <mc:Fallback>
      <p:transition spd="slow" advTm="18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5"/>
            <a:ext cx="9141544" cy="685615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972" y="332656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GB" b="1" dirty="0" smtClean="0">
                <a:solidFill>
                  <a:schemeClr val="bg1"/>
                </a:solidFill>
              </a:rPr>
              <a:t>You can apply this process to any sort of problem but firstly try and tackle any problems linked with hyperactivity and impulsivity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25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64"/>
    </mc:Choice>
    <mc:Fallback>
      <p:transition spd="slow" advTm="15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289</Words>
  <Application>Microsoft Office PowerPoint</Application>
  <PresentationFormat>On-screen Show (4:3)</PresentationFormat>
  <Paragraphs>36</Paragraphs>
  <Slides>8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Problem Solving for Impulsivity/Hyperactivity</vt:lpstr>
      <vt:lpstr>Problem Solving Cycle</vt:lpstr>
      <vt:lpstr>1. Define the Problem</vt:lpstr>
      <vt:lpstr>2. Generate Alternatives</vt:lpstr>
      <vt:lpstr>3. Evaluate and Select Alternatives</vt:lpstr>
      <vt:lpstr>4. Implement the Solutions</vt:lpstr>
      <vt:lpstr>5. Evaluate</vt:lpstr>
      <vt:lpstr>PowerPoint Presentation</vt:lpstr>
    </vt:vector>
  </TitlesOfParts>
  <Company>St.Helens and Knowsley Teaching Hospitals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 Solving for Impulsivity/Hyperactivity</dc:title>
  <dc:creator>Emma Leivesley</dc:creator>
  <cp:lastModifiedBy>Emma Leivesley</cp:lastModifiedBy>
  <cp:revision>8</cp:revision>
  <dcterms:created xsi:type="dcterms:W3CDTF">2021-04-14T13:58:53Z</dcterms:created>
  <dcterms:modified xsi:type="dcterms:W3CDTF">2021-04-19T10:44:54Z</dcterms:modified>
</cp:coreProperties>
</file>