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191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81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282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91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71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962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1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803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66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7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9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49007-388E-4CA5-BE2C-06D47E7E67A7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83D48-8914-4EAC-849D-708E6DC4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22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/>
              <a:t>Increasing Attention Span</a:t>
            </a:r>
            <a:endParaRPr lang="en-GB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1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7"/>
    </mc:Choice>
    <mc:Fallback>
      <p:transition spd="slow" advTm="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Top Tips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Try to avoid distractions- clear space and declutter</a:t>
            </a:r>
          </a:p>
          <a:p>
            <a:r>
              <a:rPr lang="en-GB" dirty="0" smtClean="0"/>
              <a:t>Write down any pressing thoughts then refocus on the task</a:t>
            </a:r>
          </a:p>
          <a:p>
            <a:r>
              <a:rPr lang="en-GB" dirty="0" smtClean="0"/>
              <a:t>Make sure that you get enough sleep, eat healthily, avoid caffeine and do physical exercise</a:t>
            </a:r>
          </a:p>
          <a:p>
            <a:r>
              <a:rPr lang="en-GB" dirty="0" smtClean="0"/>
              <a:t>Stay hydrated</a:t>
            </a:r>
          </a:p>
          <a:p>
            <a:r>
              <a:rPr lang="en-GB" dirty="0" smtClean="0"/>
              <a:t>Take regular short breaks</a:t>
            </a:r>
          </a:p>
          <a:p>
            <a:r>
              <a:rPr lang="en-GB" dirty="0" smtClean="0"/>
              <a:t>Some studies show that chewing gum can help with attention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18" y="4305233"/>
            <a:ext cx="1919344" cy="2549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1" r="8716"/>
          <a:stretch/>
        </p:blipFill>
        <p:spPr>
          <a:xfrm>
            <a:off x="7232018" y="2868221"/>
            <a:ext cx="1916611" cy="14370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3" r="21020" b="106"/>
          <a:stretch/>
        </p:blipFill>
        <p:spPr>
          <a:xfrm>
            <a:off x="7228805" y="-1"/>
            <a:ext cx="1915196" cy="286822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53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31"/>
    </mc:Choice>
    <mc:Fallback>
      <p:transition spd="slow" advTm="70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149080"/>
            <a:ext cx="2430760" cy="2430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Move while you 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You could have a stand up desk or get up from your seat every now and then (if appropriate)</a:t>
            </a:r>
          </a:p>
          <a:p>
            <a:r>
              <a:rPr lang="en-GB" sz="2800" dirty="0" smtClean="0"/>
              <a:t>Try using a stress ball, </a:t>
            </a:r>
            <a:r>
              <a:rPr lang="en-GB" sz="2800" dirty="0" err="1" smtClean="0"/>
              <a:t>koosh</a:t>
            </a:r>
            <a:r>
              <a:rPr lang="en-GB" sz="2800" dirty="0" smtClean="0"/>
              <a:t> ball or something else that you can play with</a:t>
            </a:r>
          </a:p>
          <a:p>
            <a:r>
              <a:rPr lang="en-GB" sz="2800" dirty="0" smtClean="0"/>
              <a:t>You can use a wobble chair or wobble cushion so you can constantly move round</a:t>
            </a:r>
            <a:endParaRPr lang="en-GB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901" y="4509120"/>
            <a:ext cx="2244080" cy="2244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0" y="4348088"/>
            <a:ext cx="2102461" cy="210246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2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80"/>
    </mc:Choice>
    <mc:Fallback>
      <p:transition spd="slow" advTm="54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Do things that require your attention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8498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This can be any task that requires your attention and concentration. You can start off doing this for a short space of time then gradually increasing. This could include: </a:t>
            </a:r>
          </a:p>
          <a:p>
            <a:r>
              <a:rPr lang="en-GB" dirty="0" smtClean="0"/>
              <a:t>Mindfulness is using all of your focus in the present. You could try meditation, colouring or other activities where you are completely in the present</a:t>
            </a:r>
          </a:p>
          <a:p>
            <a:r>
              <a:rPr lang="en-GB" dirty="0" smtClean="0"/>
              <a:t>Reading a book</a:t>
            </a:r>
          </a:p>
          <a:p>
            <a:r>
              <a:rPr lang="en-GB" dirty="0" smtClean="0"/>
              <a:t>Doing a jigsaw, crossword or other puzzle</a:t>
            </a:r>
          </a:p>
          <a:p>
            <a:r>
              <a:rPr lang="en-GB" dirty="0" smtClean="0"/>
              <a:t>Playing board games</a:t>
            </a:r>
          </a:p>
          <a:p>
            <a:r>
              <a:rPr lang="en-GB" dirty="0" smtClean="0"/>
              <a:t>Gardening/DIY</a:t>
            </a:r>
          </a:p>
          <a:p>
            <a:r>
              <a:rPr lang="en-GB" dirty="0" smtClean="0"/>
              <a:t>Arts and crafts (</a:t>
            </a:r>
            <a:r>
              <a:rPr lang="en-GB" dirty="0" err="1" smtClean="0"/>
              <a:t>eg</a:t>
            </a:r>
            <a:r>
              <a:rPr lang="en-GB" dirty="0" smtClean="0"/>
              <a:t> crochet, card making, painting, drawing)</a:t>
            </a:r>
          </a:p>
          <a:p>
            <a:r>
              <a:rPr lang="en-GB" dirty="0" smtClean="0"/>
              <a:t>Learn something new (</a:t>
            </a:r>
            <a:r>
              <a:rPr lang="en-GB" dirty="0" err="1" smtClean="0"/>
              <a:t>eg</a:t>
            </a:r>
            <a:r>
              <a:rPr lang="en-GB" dirty="0"/>
              <a:t> </a:t>
            </a:r>
            <a:r>
              <a:rPr lang="en-GB" dirty="0" smtClean="0"/>
              <a:t>a new language or to play an instrument)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4742"/>
            <a:ext cx="2483768" cy="16532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4" b="5185"/>
          <a:stretch/>
        </p:blipFill>
        <p:spPr>
          <a:xfrm>
            <a:off x="2483768" y="5204742"/>
            <a:ext cx="1972439" cy="16741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07" y="5204741"/>
            <a:ext cx="2522243" cy="1674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"/>
          <a:stretch/>
        </p:blipFill>
        <p:spPr>
          <a:xfrm>
            <a:off x="6978450" y="5204742"/>
            <a:ext cx="2165550" cy="16741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21"/>
    </mc:Choice>
    <mc:Fallback>
      <p:transition spd="slow" advTm="74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74"/>
          <a:stretch/>
        </p:blipFill>
        <p:spPr>
          <a:xfrm>
            <a:off x="-5845" y="1827229"/>
            <a:ext cx="9144000" cy="5030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else?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355" y="1556792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Listening to music can help your attention span- or having it on in the background can help you from getting distracted by sounds</a:t>
            </a:r>
          </a:p>
          <a:p>
            <a:r>
              <a:rPr lang="en-GB" dirty="0" smtClean="0"/>
              <a:t>Meditation can help- start off with short meditation sessions and gradually increase</a:t>
            </a:r>
          </a:p>
          <a:p>
            <a:pPr marL="0" indent="0">
              <a:buNone/>
            </a:pPr>
            <a:r>
              <a:rPr lang="en-GB" dirty="0" smtClean="0"/>
              <a:t>There are a number of apps which train your brain: </a:t>
            </a:r>
          </a:p>
          <a:p>
            <a:r>
              <a:rPr lang="en-GB" dirty="0" smtClean="0"/>
              <a:t>Luminosity</a:t>
            </a:r>
          </a:p>
          <a:p>
            <a:r>
              <a:rPr lang="en-GB" dirty="0" err="1" smtClean="0"/>
              <a:t>CogniFit</a:t>
            </a:r>
            <a:endParaRPr lang="en-GB" dirty="0" smtClean="0"/>
          </a:p>
          <a:p>
            <a:r>
              <a:rPr lang="en-GB" dirty="0" smtClean="0"/>
              <a:t>Elevate</a:t>
            </a:r>
          </a:p>
          <a:p>
            <a:r>
              <a:rPr lang="en-GB" dirty="0" smtClean="0"/>
              <a:t>Brain Yoga Brain Training</a:t>
            </a:r>
          </a:p>
          <a:p>
            <a:r>
              <a:rPr lang="en-GB" dirty="0" err="1" smtClean="0"/>
              <a:t>MindNode</a:t>
            </a:r>
            <a:endParaRPr lang="en-GB" dirty="0" smtClean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41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34"/>
    </mc:Choice>
    <mc:Fallback>
      <p:transition spd="slow" advTm="67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277</Words>
  <Application>Microsoft Office PowerPoint</Application>
  <PresentationFormat>On-screen Show (4:3)</PresentationFormat>
  <Paragraphs>31</Paragraphs>
  <Slides>5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Increasing Attention Span</vt:lpstr>
      <vt:lpstr>Top Tips</vt:lpstr>
      <vt:lpstr>Move while you work</vt:lpstr>
      <vt:lpstr>Do things that require your attention</vt:lpstr>
      <vt:lpstr>What else?</vt:lpstr>
    </vt:vector>
  </TitlesOfParts>
  <Company>St.Helens and Knowsley Teaching Hospitals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Leivesley</dc:creator>
  <cp:lastModifiedBy>Emma Leivesley</cp:lastModifiedBy>
  <cp:revision>11</cp:revision>
  <dcterms:created xsi:type="dcterms:W3CDTF">2021-04-07T11:19:52Z</dcterms:created>
  <dcterms:modified xsi:type="dcterms:W3CDTF">2021-04-19T09:09:28Z</dcterms:modified>
</cp:coreProperties>
</file>