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58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B58C8-EADE-4E7E-923F-17E69379E388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0BFB0-9C55-48F4-AE3E-D2D24D4BD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303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B58C8-EADE-4E7E-923F-17E69379E388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0BFB0-9C55-48F4-AE3E-D2D24D4BD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0147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B58C8-EADE-4E7E-923F-17E69379E388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0BFB0-9C55-48F4-AE3E-D2D24D4BD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5800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B58C8-EADE-4E7E-923F-17E69379E388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0BFB0-9C55-48F4-AE3E-D2D24D4BD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521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B58C8-EADE-4E7E-923F-17E69379E388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0BFB0-9C55-48F4-AE3E-D2D24D4BD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512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B58C8-EADE-4E7E-923F-17E69379E388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0BFB0-9C55-48F4-AE3E-D2D24D4BD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17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B58C8-EADE-4E7E-923F-17E69379E388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0BFB0-9C55-48F4-AE3E-D2D24D4BD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246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B58C8-EADE-4E7E-923F-17E69379E388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0BFB0-9C55-48F4-AE3E-D2D24D4BD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885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B58C8-EADE-4E7E-923F-17E69379E388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0BFB0-9C55-48F4-AE3E-D2D24D4BD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96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B58C8-EADE-4E7E-923F-17E69379E388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0BFB0-9C55-48F4-AE3E-D2D24D4BD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421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B58C8-EADE-4E7E-923F-17E69379E388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0BFB0-9C55-48F4-AE3E-D2D24D4BD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679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B58C8-EADE-4E7E-923F-17E69379E388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0BFB0-9C55-48F4-AE3E-D2D24D4BD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067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Coping strategies for emotional dysregulation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02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05"/>
    </mc:Choice>
    <mc:Fallback>
      <p:transition spd="slow" advTm="6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Emotional Dysregulation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Also known as mood lability</a:t>
            </a:r>
          </a:p>
          <a:p>
            <a:r>
              <a:rPr lang="en-GB" dirty="0" smtClean="0"/>
              <a:t>Sometimes called “mood swings”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780928"/>
            <a:ext cx="6129130" cy="344440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46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41"/>
    </mc:Choice>
    <mc:Fallback>
      <p:transition spd="slow" advTm="18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Coping Strategies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A: Accumulate positive experiences</a:t>
            </a:r>
            <a:endParaRPr lang="en-GB" dirty="0"/>
          </a:p>
          <a:p>
            <a:r>
              <a:rPr lang="en-GB" b="1" dirty="0"/>
              <a:t>B: Build mastery  </a:t>
            </a:r>
            <a:endParaRPr lang="en-GB" dirty="0"/>
          </a:p>
          <a:p>
            <a:r>
              <a:rPr lang="en-GB" b="1" dirty="0"/>
              <a:t>C: Cope ahead of time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396154" cy="3429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06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88"/>
    </mc:Choice>
    <mc:Fallback>
      <p:transition spd="slow" advTm="18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A: Accumulate positive experiences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This </a:t>
            </a:r>
            <a:r>
              <a:rPr lang="en-GB" dirty="0"/>
              <a:t>week, try to accumulate as many positive experiences as you can. This could be meditating, something you find fun, going for a walk or ringing a friend. List what you have done here. Count how many you have and try to beat it next week.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221088"/>
            <a:ext cx="1952797" cy="231788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702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542"/>
    </mc:Choice>
    <mc:Fallback>
      <p:transition spd="slow" advTm="60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B: Build Mastery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Choose something you are going to master. This could be a craft skill, meditation/relaxation skills, managing anger or any aspect of self-care. </a:t>
            </a:r>
          </a:p>
          <a:p>
            <a:r>
              <a:rPr lang="en-GB" dirty="0"/>
              <a:t>What is your chosen </a:t>
            </a:r>
            <a:r>
              <a:rPr lang="en-GB" dirty="0" smtClean="0"/>
              <a:t>skill?</a:t>
            </a:r>
          </a:p>
          <a:p>
            <a:r>
              <a:rPr lang="en-GB" dirty="0" smtClean="0"/>
              <a:t>Plan </a:t>
            </a:r>
            <a:r>
              <a:rPr lang="en-GB" dirty="0"/>
              <a:t>how to </a:t>
            </a:r>
            <a:r>
              <a:rPr lang="en-GB" dirty="0" smtClean="0"/>
              <a:t>master</a:t>
            </a:r>
            <a:r>
              <a:rPr lang="en-GB" dirty="0"/>
              <a:t> </a:t>
            </a:r>
          </a:p>
          <a:p>
            <a:r>
              <a:rPr lang="en-GB" dirty="0" smtClean="0"/>
              <a:t>Note </a:t>
            </a:r>
            <a:r>
              <a:rPr lang="en-GB" dirty="0"/>
              <a:t>how you’ve got </a:t>
            </a:r>
            <a:r>
              <a:rPr lang="en-GB" dirty="0" smtClean="0"/>
              <a:t>on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437112"/>
            <a:ext cx="3347864" cy="204186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223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276"/>
    </mc:Choice>
    <mc:Fallback>
      <p:transition spd="slow" advTm="81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C: Cope Ahead of Time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Thinking about the week ahead, are there any situations that you are worried about? </a:t>
            </a:r>
            <a:endParaRPr lang="en-GB" dirty="0" smtClean="0"/>
          </a:p>
          <a:p>
            <a:r>
              <a:rPr lang="en-GB" dirty="0"/>
              <a:t>What things could you do to plan ahead to make it easier to cope?</a:t>
            </a:r>
          </a:p>
          <a:p>
            <a:r>
              <a:rPr lang="en-GB" dirty="0" smtClean="0"/>
              <a:t>Create a plan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221088"/>
            <a:ext cx="2654424" cy="229438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2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09"/>
    </mc:Choice>
    <mc:Fallback>
      <p:transition spd="slow" advTm="84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Distress Tolerance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b="1" dirty="0"/>
              <a:t>Urge Surfing</a:t>
            </a:r>
            <a:endParaRPr lang="en-GB" dirty="0"/>
          </a:p>
          <a:p>
            <a:r>
              <a:rPr lang="en-GB" dirty="0"/>
              <a:t>Urge surfing is a mindfulness technique useful for impulsive behaviour. </a:t>
            </a:r>
            <a:endParaRPr lang="en-GB" dirty="0" smtClean="0"/>
          </a:p>
          <a:p>
            <a:r>
              <a:rPr lang="en-GB" dirty="0" smtClean="0"/>
              <a:t>It </a:t>
            </a:r>
            <a:r>
              <a:rPr lang="en-GB" dirty="0"/>
              <a:t>works well at helping people relapse in addiction but can also help with urges to self-harm or outbursts of anger. </a:t>
            </a:r>
          </a:p>
          <a:p>
            <a:r>
              <a:rPr lang="en-GB" dirty="0"/>
              <a:t>It works by noticing how you’re feeling, using meditation and distraction to get through it and remembering that all urges will pass. </a:t>
            </a:r>
          </a:p>
          <a:p>
            <a:r>
              <a:rPr lang="en-GB" dirty="0"/>
              <a:t>Choose an impulsive behaviour that you would like to change. What is this? </a:t>
            </a:r>
          </a:p>
          <a:p>
            <a:pPr marL="0" indent="0">
              <a:buNone/>
            </a:pPr>
            <a:r>
              <a:rPr lang="en-GB" dirty="0" smtClean="0"/>
              <a:t>When you feel an urge: stop and breathe in for the count of 4, out for the count of six. Repeat this for around a minute.</a:t>
            </a:r>
          </a:p>
          <a:p>
            <a:pPr marL="0" indent="0">
              <a:buNone/>
            </a:pPr>
            <a:r>
              <a:rPr lang="en-GB" dirty="0" smtClean="0"/>
              <a:t>Then </a:t>
            </a:r>
            <a:r>
              <a:rPr lang="en-GB" dirty="0"/>
              <a:t>follow the 3 steps </a:t>
            </a:r>
            <a:r>
              <a:rPr lang="en-GB" dirty="0" smtClean="0"/>
              <a:t>below:</a:t>
            </a:r>
            <a:endParaRPr lang="en-GB" dirty="0"/>
          </a:p>
          <a:p>
            <a:pPr lvl="0"/>
            <a:r>
              <a:rPr lang="en-GB" dirty="0"/>
              <a:t>What are the exact thoughts, feelings, or physical sensations in your body</a:t>
            </a:r>
            <a:r>
              <a:rPr lang="en-GB" dirty="0" smtClean="0"/>
              <a:t>?</a:t>
            </a:r>
            <a:endParaRPr lang="en-GB" dirty="0"/>
          </a:p>
          <a:p>
            <a:pPr lvl="0"/>
            <a:r>
              <a:rPr lang="en-GB" dirty="0"/>
              <a:t>Describe the location in your body where the urge exists. Where does it start and where does it stop (i.e., what are its boundaries)?  </a:t>
            </a:r>
          </a:p>
          <a:p>
            <a:pPr lvl="0"/>
            <a:r>
              <a:rPr lang="en-GB" dirty="0"/>
              <a:t>What happens when you are open to this internal experience and are not trying to suppress the experience or get rid of it</a:t>
            </a:r>
            <a:r>
              <a:rPr lang="en-GB" dirty="0" smtClean="0"/>
              <a:t>?</a:t>
            </a:r>
          </a:p>
          <a:p>
            <a:pPr lvl="0"/>
            <a:endParaRPr lang="en-GB" dirty="0"/>
          </a:p>
          <a:p>
            <a:pPr marL="0" lvl="0" indent="0">
              <a:buNone/>
            </a:pPr>
            <a:r>
              <a:rPr lang="en-GB" dirty="0" smtClean="0"/>
              <a:t>Note how good it feels when you don’t act on this impulse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08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393"/>
    </mc:Choice>
    <mc:Fallback>
      <p:transition spd="slow" advTm="196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329</Words>
  <Application>Microsoft Office PowerPoint</Application>
  <PresentationFormat>On-screen Show (4:3)</PresentationFormat>
  <Paragraphs>32</Paragraphs>
  <Slides>7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Coping strategies for emotional dysregulation</vt:lpstr>
      <vt:lpstr>Emotional Dysregulation</vt:lpstr>
      <vt:lpstr>Coping Strategies</vt:lpstr>
      <vt:lpstr>A: Accumulate positive experiences</vt:lpstr>
      <vt:lpstr>B: Build Mastery</vt:lpstr>
      <vt:lpstr>C: Cope Ahead of Time</vt:lpstr>
      <vt:lpstr>Distress Tolerance</vt:lpstr>
    </vt:vector>
  </TitlesOfParts>
  <Company>St.Helens and Knowsley Teaching Hospitals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Leivesley</dc:creator>
  <cp:lastModifiedBy>Emma Leivesley</cp:lastModifiedBy>
  <cp:revision>7</cp:revision>
  <dcterms:created xsi:type="dcterms:W3CDTF">2021-04-16T10:35:41Z</dcterms:created>
  <dcterms:modified xsi:type="dcterms:W3CDTF">2021-04-19T10:55:00Z</dcterms:modified>
</cp:coreProperties>
</file>