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-158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58C8-EADE-4E7E-923F-17E69379E388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0BFB0-9C55-48F4-AE3E-D2D24D4BD6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13033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58C8-EADE-4E7E-923F-17E69379E388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0BFB0-9C55-48F4-AE3E-D2D24D4BD6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01475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58C8-EADE-4E7E-923F-17E69379E388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0BFB0-9C55-48F4-AE3E-D2D24D4BD6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58006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58C8-EADE-4E7E-923F-17E69379E388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0BFB0-9C55-48F4-AE3E-D2D24D4BD6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95213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58C8-EADE-4E7E-923F-17E69379E388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0BFB0-9C55-48F4-AE3E-D2D24D4BD6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7512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58C8-EADE-4E7E-923F-17E69379E388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0BFB0-9C55-48F4-AE3E-D2D24D4BD6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9170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58C8-EADE-4E7E-923F-17E69379E388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0BFB0-9C55-48F4-AE3E-D2D24D4BD6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02462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58C8-EADE-4E7E-923F-17E69379E388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0BFB0-9C55-48F4-AE3E-D2D24D4BD6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08853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58C8-EADE-4E7E-923F-17E69379E388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0BFB0-9C55-48F4-AE3E-D2D24D4BD6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9296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58C8-EADE-4E7E-923F-17E69379E388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0BFB0-9C55-48F4-AE3E-D2D24D4BD6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14211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58C8-EADE-4E7E-923F-17E69379E388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0BFB0-9C55-48F4-AE3E-D2D24D4BD6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66798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CB58C8-EADE-4E7E-923F-17E69379E388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20BFB0-9C55-48F4-AE3E-D2D24D4BD6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0067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2.pn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5" Type="http://schemas.openxmlformats.org/officeDocument/2006/relationships/image" Target="../media/image2.pn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5" Type="http://schemas.openxmlformats.org/officeDocument/2006/relationships/image" Target="../media/image2.pn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5" Type="http://schemas.openxmlformats.org/officeDocument/2006/relationships/image" Target="../media/image2.pn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5" Type="http://schemas.openxmlformats.org/officeDocument/2006/relationships/image" Target="../media/image2.pn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Coping strategies for emotional dysregulation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2025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505"/>
    </mc:Choice>
    <mc:Fallback>
      <p:transition spd="slow" advTm="65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Emotional Dysregulation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Also known as mood lability</a:t>
            </a:r>
          </a:p>
          <a:p>
            <a:r>
              <a:rPr lang="en-GB" dirty="0" smtClean="0"/>
              <a:t>Sometimes called “mood swings”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2780928"/>
            <a:ext cx="6129130" cy="3444409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1466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141"/>
    </mc:Choice>
    <mc:Fallback>
      <p:transition spd="slow" advTm="181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Coping Strategies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/>
              <a:t>A: Accumulate positive experiences</a:t>
            </a:r>
            <a:endParaRPr lang="en-GB" dirty="0"/>
          </a:p>
          <a:p>
            <a:r>
              <a:rPr lang="en-GB" b="1" dirty="0"/>
              <a:t>B: Build mastery  </a:t>
            </a:r>
            <a:endParaRPr lang="en-GB" dirty="0"/>
          </a:p>
          <a:p>
            <a:r>
              <a:rPr lang="en-GB" b="1" dirty="0"/>
              <a:t>C: Cope ahead of time</a:t>
            </a: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429000"/>
            <a:ext cx="4396154" cy="3429000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2068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388"/>
    </mc:Choice>
    <mc:Fallback>
      <p:transition spd="slow" advTm="183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A: Accumulate positive experiences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This </a:t>
            </a:r>
            <a:r>
              <a:rPr lang="en-GB" dirty="0"/>
              <a:t>week, try to accumulate as many positive experiences as you can. This could be meditating, something you find fun, going for a walk or ringing a friend. List what you have done here. Count how many you have and try to beat it next week.</a:t>
            </a:r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4221088"/>
            <a:ext cx="1952797" cy="2317885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7021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0542"/>
    </mc:Choice>
    <mc:Fallback>
      <p:transition spd="slow" advTm="605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B: Build Mastery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Choose something you are going to master. This could be a craft skill, meditation/relaxation skills, managing anger or any aspect of self-care. </a:t>
            </a:r>
          </a:p>
          <a:p>
            <a:r>
              <a:rPr lang="en-GB" dirty="0"/>
              <a:t>What is your chosen </a:t>
            </a:r>
            <a:r>
              <a:rPr lang="en-GB" dirty="0" smtClean="0"/>
              <a:t>skill?</a:t>
            </a:r>
          </a:p>
          <a:p>
            <a:r>
              <a:rPr lang="en-GB" dirty="0" smtClean="0"/>
              <a:t>Plan </a:t>
            </a:r>
            <a:r>
              <a:rPr lang="en-GB" dirty="0"/>
              <a:t>how to </a:t>
            </a:r>
            <a:r>
              <a:rPr lang="en-GB" dirty="0" smtClean="0"/>
              <a:t>master</a:t>
            </a:r>
            <a:r>
              <a:rPr lang="en-GB" dirty="0"/>
              <a:t> </a:t>
            </a:r>
          </a:p>
          <a:p>
            <a:r>
              <a:rPr lang="en-GB" dirty="0" smtClean="0"/>
              <a:t>Note </a:t>
            </a:r>
            <a:r>
              <a:rPr lang="en-GB" dirty="0"/>
              <a:t>how you’ve got </a:t>
            </a:r>
            <a:r>
              <a:rPr lang="en-GB" dirty="0" smtClean="0"/>
              <a:t>on</a:t>
            </a:r>
            <a:endParaRPr lang="en-GB" dirty="0"/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4437112"/>
            <a:ext cx="3347864" cy="2041866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2236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1276"/>
    </mc:Choice>
    <mc:Fallback>
      <p:transition spd="slow" advTm="812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C: Cope Ahead of Time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Thinking about the week ahead, are there any situations that you are worried about? </a:t>
            </a:r>
            <a:endParaRPr lang="en-GB" dirty="0" smtClean="0"/>
          </a:p>
          <a:p>
            <a:r>
              <a:rPr lang="en-GB" dirty="0"/>
              <a:t>What things could you do to plan ahead to make it easier to cope?</a:t>
            </a:r>
          </a:p>
          <a:p>
            <a:r>
              <a:rPr lang="en-GB" dirty="0" smtClean="0"/>
              <a:t>Create a plan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4221088"/>
            <a:ext cx="2654424" cy="2294384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520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4109"/>
    </mc:Choice>
    <mc:Fallback>
      <p:transition spd="slow" advTm="841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Distress Tolerance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GB" b="1" dirty="0"/>
              <a:t>Urge Surfing</a:t>
            </a:r>
            <a:endParaRPr lang="en-GB" dirty="0"/>
          </a:p>
          <a:p>
            <a:r>
              <a:rPr lang="en-GB" dirty="0"/>
              <a:t>Urge surfing is a mindfulness technique useful for impulsive behaviour. </a:t>
            </a:r>
            <a:endParaRPr lang="en-GB" dirty="0" smtClean="0"/>
          </a:p>
          <a:p>
            <a:r>
              <a:rPr lang="en-GB" dirty="0" smtClean="0"/>
              <a:t>It </a:t>
            </a:r>
            <a:r>
              <a:rPr lang="en-GB" dirty="0"/>
              <a:t>works well at helping people relapse in addiction but can also help with urges to self-harm or outbursts of anger. </a:t>
            </a:r>
          </a:p>
          <a:p>
            <a:r>
              <a:rPr lang="en-GB" dirty="0"/>
              <a:t>It works by noticing how you’re feeling, using meditation and distraction to get through it and remembering that all urges will pass. </a:t>
            </a:r>
          </a:p>
          <a:p>
            <a:r>
              <a:rPr lang="en-GB" dirty="0"/>
              <a:t>Choose an impulsive behaviour that you would like to change. What is this? </a:t>
            </a:r>
          </a:p>
          <a:p>
            <a:pPr marL="0" indent="0">
              <a:buNone/>
            </a:pPr>
            <a:r>
              <a:rPr lang="en-GB" dirty="0" smtClean="0"/>
              <a:t>When you feel an urge: stop and breathe in for the count of 4, out for the count of six. Repeat this for around a minute.</a:t>
            </a:r>
          </a:p>
          <a:p>
            <a:pPr marL="0" indent="0">
              <a:buNone/>
            </a:pPr>
            <a:r>
              <a:rPr lang="en-GB" dirty="0" smtClean="0"/>
              <a:t>Then </a:t>
            </a:r>
            <a:r>
              <a:rPr lang="en-GB" dirty="0"/>
              <a:t>follow the 3 steps </a:t>
            </a:r>
            <a:r>
              <a:rPr lang="en-GB" dirty="0" smtClean="0"/>
              <a:t>below:</a:t>
            </a:r>
            <a:endParaRPr lang="en-GB" dirty="0"/>
          </a:p>
          <a:p>
            <a:pPr lvl="0"/>
            <a:r>
              <a:rPr lang="en-GB" dirty="0"/>
              <a:t>What are the exact thoughts, feelings, or physical sensations in your body</a:t>
            </a:r>
            <a:r>
              <a:rPr lang="en-GB" dirty="0" smtClean="0"/>
              <a:t>?</a:t>
            </a:r>
            <a:endParaRPr lang="en-GB" dirty="0"/>
          </a:p>
          <a:p>
            <a:pPr lvl="0"/>
            <a:r>
              <a:rPr lang="en-GB" dirty="0"/>
              <a:t>Describe the location in your body where the urge exists. Where does it start and where does it stop (i.e., what are its boundaries)?  </a:t>
            </a:r>
          </a:p>
          <a:p>
            <a:pPr lvl="0"/>
            <a:r>
              <a:rPr lang="en-GB" dirty="0"/>
              <a:t>What happens when you are open to this internal experience and are not trying to suppress the experience or get rid of it</a:t>
            </a:r>
            <a:r>
              <a:rPr lang="en-GB" dirty="0" smtClean="0"/>
              <a:t>?</a:t>
            </a:r>
          </a:p>
          <a:p>
            <a:pPr lvl="0"/>
            <a:endParaRPr lang="en-GB" dirty="0"/>
          </a:p>
          <a:p>
            <a:pPr marL="0" lvl="0" indent="0">
              <a:buNone/>
            </a:pPr>
            <a:r>
              <a:rPr lang="en-GB" dirty="0" smtClean="0"/>
              <a:t>Note how good it feels when you don’t act on this impulse</a:t>
            </a:r>
            <a:endParaRPr lang="en-GB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085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96393"/>
    </mc:Choice>
    <mc:Fallback>
      <p:transition spd="slow" advTm="1963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</TotalTime>
  <Words>329</Words>
  <Application>Microsoft Office PowerPoint</Application>
  <PresentationFormat>On-screen Show (4:3)</PresentationFormat>
  <Paragraphs>32</Paragraphs>
  <Slides>7</Slides>
  <Notes>0</Notes>
  <HiddenSlides>0</HiddenSlides>
  <MMClips>7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Coping strategies for emotional dysregulation</vt:lpstr>
      <vt:lpstr>Emotional Dysregulation</vt:lpstr>
      <vt:lpstr>Coping Strategies</vt:lpstr>
      <vt:lpstr>A: Accumulate positive experiences</vt:lpstr>
      <vt:lpstr>B: Build Mastery</vt:lpstr>
      <vt:lpstr>C: Cope Ahead of Time</vt:lpstr>
      <vt:lpstr>Distress Tolerance</vt:lpstr>
    </vt:vector>
  </TitlesOfParts>
  <Company>St.Helens and Knowsley Teaching Hospitals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Emma Leivesley</dc:creator>
  <cp:lastModifiedBy>Emma Leivesley</cp:lastModifiedBy>
  <cp:revision>7</cp:revision>
  <dcterms:created xsi:type="dcterms:W3CDTF">2021-04-16T10:35:41Z</dcterms:created>
  <dcterms:modified xsi:type="dcterms:W3CDTF">2021-04-19T10:55:00Z</dcterms:modified>
</cp:coreProperties>
</file>