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71AE-4EDF-49F0-ACA6-9B2F45AC5B6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5B8-EC33-4142-8B85-A2F7C4FAD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5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71AE-4EDF-49F0-ACA6-9B2F45AC5B6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5B8-EC33-4142-8B85-A2F7C4FAD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97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71AE-4EDF-49F0-ACA6-9B2F45AC5B6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5B8-EC33-4142-8B85-A2F7C4FAD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97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71AE-4EDF-49F0-ACA6-9B2F45AC5B6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5B8-EC33-4142-8B85-A2F7C4FAD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27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71AE-4EDF-49F0-ACA6-9B2F45AC5B6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5B8-EC33-4142-8B85-A2F7C4FAD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41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71AE-4EDF-49F0-ACA6-9B2F45AC5B6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5B8-EC33-4142-8B85-A2F7C4FAD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9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71AE-4EDF-49F0-ACA6-9B2F45AC5B6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5B8-EC33-4142-8B85-A2F7C4FAD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17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71AE-4EDF-49F0-ACA6-9B2F45AC5B6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5B8-EC33-4142-8B85-A2F7C4FAD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57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71AE-4EDF-49F0-ACA6-9B2F45AC5B6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5B8-EC33-4142-8B85-A2F7C4FAD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3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71AE-4EDF-49F0-ACA6-9B2F45AC5B6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5B8-EC33-4142-8B85-A2F7C4FAD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95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71AE-4EDF-49F0-ACA6-9B2F45AC5B6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5B8-EC33-4142-8B85-A2F7C4FAD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69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271AE-4EDF-49F0-ACA6-9B2F45AC5B6B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75B8-EC33-4142-8B85-A2F7C4FAD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93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SMART Goals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ADHD Service</a:t>
            </a:r>
            <a:endParaRPr lang="en-GB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5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59"/>
    </mc:Choice>
    <mc:Fallback>
      <p:transition spd="slow" advTm="6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Specific</a:t>
            </a:r>
          </a:p>
          <a:p>
            <a:r>
              <a:rPr lang="en-GB" dirty="0" smtClean="0"/>
              <a:t>Measurable</a:t>
            </a:r>
          </a:p>
          <a:p>
            <a:r>
              <a:rPr lang="en-GB" dirty="0" smtClean="0"/>
              <a:t>Achievable</a:t>
            </a:r>
          </a:p>
          <a:p>
            <a:r>
              <a:rPr lang="en-GB" dirty="0" smtClean="0"/>
              <a:t>Relevant</a:t>
            </a:r>
          </a:p>
          <a:p>
            <a:r>
              <a:rPr lang="en-GB" dirty="0" smtClean="0"/>
              <a:t>Time specific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57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31"/>
    </mc:Choice>
    <mc:Fallback>
      <p:transition spd="slow" advTm="12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exactly are you going to do?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“I will be happy”- not specific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Specific:</a:t>
            </a:r>
          </a:p>
          <a:p>
            <a:pPr marL="0" indent="0">
              <a:buNone/>
            </a:pPr>
            <a:r>
              <a:rPr lang="en-GB" dirty="0" smtClean="0"/>
              <a:t>“I will join a social group”</a:t>
            </a:r>
          </a:p>
          <a:p>
            <a:pPr marL="0" indent="0">
              <a:buNone/>
            </a:pPr>
            <a:r>
              <a:rPr lang="en-GB" dirty="0" smtClean="0"/>
              <a:t>“I will take part in an online class”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23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57"/>
    </mc:Choice>
    <mc:Fallback>
      <p:transition spd="slow" advTm="198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will you measure this? How will you know when you have achieved your goal?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“I will walk more”- not measurable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Measurable: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“I will walk 10,000 steps a day”</a:t>
            </a:r>
          </a:p>
          <a:p>
            <a:pPr marL="0" indent="0">
              <a:buNone/>
            </a:pPr>
            <a:r>
              <a:rPr lang="en-GB" dirty="0" smtClean="0"/>
              <a:t>“I will walk from ________ to ________3 times a week”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0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186"/>
    </mc:Choice>
    <mc:Fallback>
      <p:transition spd="slow" advTm="27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Achievable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 it realistic that you will be able to do this in the time given? Don’t set yourself up for a fall.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“I will run a marathon in 20 minutes”- not achievable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Achievable:</a:t>
            </a:r>
          </a:p>
          <a:p>
            <a:pPr marL="0" indent="0">
              <a:buNone/>
            </a:pPr>
            <a:r>
              <a:rPr lang="en-GB" dirty="0" smtClean="0"/>
              <a:t>“I will complete Couch to 5K”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9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33"/>
    </mc:Choice>
    <mc:Fallback>
      <p:transition spd="slow" advTm="29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Relevant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 the goal relevant to the situation?- in this case a goal for ADHD group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“I will book a holiday to Spain”- not relevant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Relevant:</a:t>
            </a:r>
          </a:p>
          <a:p>
            <a:pPr marL="0" indent="0">
              <a:buNone/>
            </a:pPr>
            <a:r>
              <a:rPr lang="en-GB" dirty="0" smtClean="0"/>
              <a:t>“I will complete a page of mindfulness colouring”</a:t>
            </a:r>
          </a:p>
          <a:p>
            <a:pPr marL="0" indent="0">
              <a:buNone/>
            </a:pPr>
            <a:r>
              <a:rPr lang="en-GB" dirty="0" smtClean="0"/>
              <a:t>“I will fill in a planner of activities”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497"/>
    </mc:Choice>
    <mc:Fallback>
      <p:transition spd="slow" advTm="38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Specific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need to specify when this goal will be achieved otherwise it’s likely it won’t get done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“I will complete exercises in improving concentration at some point”- not time specific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“I will complete exercises in improving concentration before the next session”</a:t>
            </a:r>
          </a:p>
          <a:p>
            <a:pPr marL="0" indent="0">
              <a:buNone/>
            </a:pPr>
            <a:r>
              <a:rPr lang="en-GB" dirty="0" smtClean="0"/>
              <a:t>“I will……. By [date]”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75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412"/>
    </mc:Choice>
    <mc:Fallback>
      <p:transition spd="slow" advTm="53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Put it all together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will organise my workload by filling in a planner for the week by the end of tomorrow</a:t>
            </a:r>
          </a:p>
          <a:p>
            <a:r>
              <a:rPr lang="en-GB" dirty="0" smtClean="0"/>
              <a:t>I will increase my memory by remembering 10 words by 27</a:t>
            </a:r>
            <a:r>
              <a:rPr lang="en-GB" baseline="30000" dirty="0" smtClean="0"/>
              <a:t>th</a:t>
            </a:r>
            <a:r>
              <a:rPr lang="en-GB" dirty="0" smtClean="0"/>
              <a:t> June 2021</a:t>
            </a:r>
          </a:p>
          <a:p>
            <a:r>
              <a:rPr lang="en-GB" dirty="0" smtClean="0"/>
              <a:t>I will take part in a mindfulness activity every day for the next week</a:t>
            </a:r>
          </a:p>
          <a:p>
            <a:r>
              <a:rPr lang="en-GB" dirty="0" smtClean="0"/>
              <a:t>I will be able to concentrate on one task for 20 minutes by the end of this course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1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443"/>
    </mc:Choice>
    <mc:Fallback>
      <p:transition spd="slow" advTm="30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318</Words>
  <Application>Microsoft Office PowerPoint</Application>
  <PresentationFormat>On-screen Show (4:3)</PresentationFormat>
  <Paragraphs>46</Paragraphs>
  <Slides>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SMART Goals</vt:lpstr>
      <vt:lpstr>SMART Goals</vt:lpstr>
      <vt:lpstr>Specific</vt:lpstr>
      <vt:lpstr>Measurable</vt:lpstr>
      <vt:lpstr>Achievable</vt:lpstr>
      <vt:lpstr>Relevant</vt:lpstr>
      <vt:lpstr>Time Specific</vt:lpstr>
      <vt:lpstr>Put it all together</vt:lpstr>
    </vt:vector>
  </TitlesOfParts>
  <Company>St.Helens and Knowsley Teaching Hospitals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Goals</dc:title>
  <dc:creator>Emma Leivesley</dc:creator>
  <cp:lastModifiedBy>Emma Leivesley</cp:lastModifiedBy>
  <cp:revision>4</cp:revision>
  <dcterms:created xsi:type="dcterms:W3CDTF">2021-03-24T14:31:19Z</dcterms:created>
  <dcterms:modified xsi:type="dcterms:W3CDTF">2021-04-16T15:22:34Z</dcterms:modified>
</cp:coreProperties>
</file>